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12192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"/>
    <p:restoredTop sz="94595"/>
  </p:normalViewPr>
  <p:slideViewPr>
    <p:cSldViewPr snapToGrid="0" snapToObjects="1">
      <p:cViewPr varScale="1">
        <p:scale>
          <a:sx n="248" d="100"/>
          <a:sy n="248" d="100"/>
        </p:scale>
        <p:origin x="32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3861"/>
            <a:ext cx="91440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6605"/>
            <a:ext cx="91440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4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87536"/>
            <a:ext cx="2628900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87536"/>
            <a:ext cx="7734300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46419"/>
            <a:ext cx="10515600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14203"/>
            <a:ext cx="10515600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7680"/>
            <a:ext cx="518160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7680"/>
            <a:ext cx="518160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4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7536"/>
            <a:ext cx="10515600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23916"/>
            <a:ext cx="515778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2747"/>
            <a:ext cx="5157787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3916"/>
            <a:ext cx="518318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2747"/>
            <a:ext cx="5183188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77597"/>
            <a:ext cx="617220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77597"/>
            <a:ext cx="617220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87536"/>
            <a:ext cx="10515600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7680"/>
            <a:ext cx="10515600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005626"/>
            <a:ext cx="41148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8AE96-816F-7D45-84BA-EFDEE3AEC91E}"/>
              </a:ext>
            </a:extLst>
          </p:cNvPr>
          <p:cNvSpPr/>
          <p:nvPr/>
        </p:nvSpPr>
        <p:spPr>
          <a:xfrm>
            <a:off x="-183735" y="12701"/>
            <a:ext cx="12402072" cy="32213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doughnut, colorful, donut, dark&#10;&#10;Description automatically generated">
            <a:extLst>
              <a:ext uri="{FF2B5EF4-FFF2-40B4-BE49-F238E27FC236}">
                <a16:creationId xmlns:a16="http://schemas.microsoft.com/office/drawing/2014/main" id="{E3939FDA-E55E-0A4A-A8A7-1D7F3F46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483" y="1543735"/>
            <a:ext cx="1990368" cy="1380977"/>
          </a:xfrm>
          <a:prstGeom prst="rect">
            <a:avLst/>
          </a:prstGeom>
        </p:spPr>
      </p:pic>
      <p:pic>
        <p:nvPicPr>
          <p:cNvPr id="33" name="Picture 32" descr="A picture containing doughnut, colorful, holding, food&#10;&#10;Description automatically generated">
            <a:extLst>
              <a:ext uri="{FF2B5EF4-FFF2-40B4-BE49-F238E27FC236}">
                <a16:creationId xmlns:a16="http://schemas.microsoft.com/office/drawing/2014/main" id="{F16A90BD-7260-B048-A1BF-A5A1576D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682" y="1555487"/>
            <a:ext cx="1999184" cy="1380977"/>
          </a:xfrm>
          <a:prstGeom prst="rect">
            <a:avLst/>
          </a:prstGeom>
        </p:spPr>
      </p:pic>
      <p:pic>
        <p:nvPicPr>
          <p:cNvPr id="5" name="Picture 4" descr="A picture containing colorful, dark, donut, holding&#10;&#10;Description automatically generated">
            <a:extLst>
              <a:ext uri="{FF2B5EF4-FFF2-40B4-BE49-F238E27FC236}">
                <a16:creationId xmlns:a16="http://schemas.microsoft.com/office/drawing/2014/main" id="{30719E15-78D4-AD4B-B6E9-15EC8B706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993" y="1514904"/>
            <a:ext cx="1960353" cy="1380977"/>
          </a:xfrm>
          <a:prstGeom prst="rect">
            <a:avLst/>
          </a:prstGeom>
        </p:spPr>
      </p:pic>
      <p:pic>
        <p:nvPicPr>
          <p:cNvPr id="27" name="Picture 26" descr="A close up of a persons face&#10;&#10;Description automatically generated">
            <a:extLst>
              <a:ext uri="{FF2B5EF4-FFF2-40B4-BE49-F238E27FC236}">
                <a16:creationId xmlns:a16="http://schemas.microsoft.com/office/drawing/2014/main" id="{7001F233-DA96-3643-9C50-B0A282EE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40" y="1623431"/>
            <a:ext cx="1969703" cy="1356095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031979CA-2F28-EA43-8CA9-BAF157594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66" y="168160"/>
            <a:ext cx="1964842" cy="1380977"/>
          </a:xfrm>
          <a:prstGeom prst="rect">
            <a:avLst/>
          </a:prstGeom>
        </p:spPr>
      </p:pic>
      <p:pic>
        <p:nvPicPr>
          <p:cNvPr id="15" name="Picture 1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B45E2151-4A9E-374E-B878-2E79B8FC1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513" y="1597844"/>
            <a:ext cx="2004115" cy="1380977"/>
          </a:xfrm>
          <a:prstGeom prst="rect">
            <a:avLst/>
          </a:prstGeom>
        </p:spPr>
      </p:pic>
      <p:pic>
        <p:nvPicPr>
          <p:cNvPr id="23" name="Picture 22" descr="A picture containing dark, holding, colorful, man&#10;&#10;Description automatically generated">
            <a:extLst>
              <a:ext uri="{FF2B5EF4-FFF2-40B4-BE49-F238E27FC236}">
                <a16:creationId xmlns:a16="http://schemas.microsoft.com/office/drawing/2014/main" id="{E60110CB-F42D-1547-A6D6-777699219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520" y="168160"/>
            <a:ext cx="1963042" cy="1380977"/>
          </a:xfrm>
          <a:prstGeom prst="rect">
            <a:avLst/>
          </a:prstGeom>
        </p:spPr>
      </p:pic>
      <p:pic>
        <p:nvPicPr>
          <p:cNvPr id="29" name="Picture 28" descr="A picture containing food, dark, colorful, light&#10;&#10;Description automatically generated">
            <a:extLst>
              <a:ext uri="{FF2B5EF4-FFF2-40B4-BE49-F238E27FC236}">
                <a16:creationId xmlns:a16="http://schemas.microsoft.com/office/drawing/2014/main" id="{D4F6BBA5-F6DB-A248-B4A2-DFFD77179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855" y="1576467"/>
            <a:ext cx="1968895" cy="1380977"/>
          </a:xfrm>
          <a:prstGeom prst="rect">
            <a:avLst/>
          </a:prstGeom>
        </p:spPr>
      </p:pic>
      <p:pic>
        <p:nvPicPr>
          <p:cNvPr id="37" name="Picture 36" descr="A picture containing colorful, food, yellow, wearing&#10;&#10;Description automatically generated">
            <a:extLst>
              <a:ext uri="{FF2B5EF4-FFF2-40B4-BE49-F238E27FC236}">
                <a16:creationId xmlns:a16="http://schemas.microsoft.com/office/drawing/2014/main" id="{F00A8AB0-E8B2-3448-B2C7-3AABF9FE63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088587" y="1555487"/>
            <a:ext cx="1986020" cy="1380977"/>
          </a:xfrm>
          <a:prstGeom prst="rect">
            <a:avLst/>
          </a:prstGeom>
        </p:spPr>
      </p:pic>
      <p:pic>
        <p:nvPicPr>
          <p:cNvPr id="39" name="Picture 3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D4DA4380-17F8-7940-9189-B8D5513AC4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4984" y="133927"/>
            <a:ext cx="1991793" cy="1380977"/>
          </a:xfrm>
          <a:prstGeom prst="rect">
            <a:avLst/>
          </a:prstGeom>
        </p:spPr>
      </p:pic>
      <p:pic>
        <p:nvPicPr>
          <p:cNvPr id="41" name="Picture 40" descr="A picture containing animal, food&#10;&#10;Description automatically generated">
            <a:extLst>
              <a:ext uri="{FF2B5EF4-FFF2-40B4-BE49-F238E27FC236}">
                <a16:creationId xmlns:a16="http://schemas.microsoft.com/office/drawing/2014/main" id="{4D1099BF-E8C7-9145-A169-50DAA5C44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3799" y="127577"/>
            <a:ext cx="2007005" cy="1380977"/>
          </a:xfrm>
          <a:prstGeom prst="rect">
            <a:avLst/>
          </a:prstGeom>
        </p:spPr>
      </p:pic>
      <p:pic>
        <p:nvPicPr>
          <p:cNvPr id="43" name="Picture 42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ECCE4B39-0AA3-4C43-98D0-CC3CF2F1D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7909" y="121227"/>
            <a:ext cx="1988976" cy="1380977"/>
          </a:xfrm>
          <a:prstGeom prst="rect">
            <a:avLst/>
          </a:prstGeom>
        </p:spPr>
      </p:pic>
      <p:pic>
        <p:nvPicPr>
          <p:cNvPr id="45" name="Picture 4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CA2CFF7C-2830-5F41-BC6F-6E9236A317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1488" y="124402"/>
            <a:ext cx="1990504" cy="1380977"/>
          </a:xfrm>
          <a:prstGeom prst="rect">
            <a:avLst/>
          </a:prstGeom>
        </p:spPr>
      </p:pic>
      <p:pic>
        <p:nvPicPr>
          <p:cNvPr id="47" name="Picture 46" descr="A picture containing colorful, dark, sitting, doughnut&#10;&#10;Description automatically generated">
            <a:extLst>
              <a:ext uri="{FF2B5EF4-FFF2-40B4-BE49-F238E27FC236}">
                <a16:creationId xmlns:a16="http://schemas.microsoft.com/office/drawing/2014/main" id="{3E77B7F1-0BDC-9C4A-BE72-291D4F8279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4150" y="127577"/>
            <a:ext cx="1979401" cy="13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Viessmann, Olivia M.</dc:creator>
  <cp:lastModifiedBy>Viessmann, Olivia M.</cp:lastModifiedBy>
  <cp:revision>8</cp:revision>
  <dcterms:created xsi:type="dcterms:W3CDTF">2020-06-18T14:05:25Z</dcterms:created>
  <dcterms:modified xsi:type="dcterms:W3CDTF">2020-06-18T16:01:54Z</dcterms:modified>
</cp:coreProperties>
</file>